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7" r:id="rId9"/>
    <p:sldId id="266" r:id="rId10"/>
    <p:sldId id="269" r:id="rId11"/>
    <p:sldId id="272" r:id="rId12"/>
    <p:sldId id="270" r:id="rId13"/>
    <p:sldId id="287" r:id="rId14"/>
    <p:sldId id="274" r:id="rId15"/>
    <p:sldId id="277" r:id="rId16"/>
    <p:sldId id="278" r:id="rId17"/>
    <p:sldId id="275" r:id="rId18"/>
    <p:sldId id="276" r:id="rId19"/>
    <p:sldId id="292" r:id="rId20"/>
    <p:sldId id="294" r:id="rId21"/>
    <p:sldId id="295" r:id="rId22"/>
    <p:sldId id="279" r:id="rId23"/>
    <p:sldId id="280" r:id="rId24"/>
    <p:sldId id="273" r:id="rId25"/>
    <p:sldId id="282" r:id="rId26"/>
    <p:sldId id="283" r:id="rId27"/>
    <p:sldId id="281" r:id="rId28"/>
    <p:sldId id="285" r:id="rId29"/>
    <p:sldId id="288" r:id="rId30"/>
    <p:sldId id="293" r:id="rId31"/>
    <p:sldId id="290" r:id="rId32"/>
    <p:sldId id="291" r:id="rId33"/>
    <p:sldId id="289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06.05.2022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260648"/>
            <a:ext cx="6408712" cy="1037528"/>
          </a:xfrm>
        </p:spPr>
        <p:txBody>
          <a:bodyPr>
            <a:normAutofit/>
          </a:bodyPr>
          <a:lstStyle/>
          <a:p>
            <a:endParaRPr lang="pl-PL" sz="1400" b="1" smtClean="0">
              <a:solidFill>
                <a:schemeClr val="tx1"/>
              </a:solidFill>
            </a:endParaRPr>
          </a:p>
          <a:p>
            <a:r>
              <a:rPr lang="pl-PL" sz="2400" b="1" smtClean="0">
                <a:solidFill>
                  <a:schemeClr val="tx1"/>
                </a:solidFill>
              </a:rPr>
              <a:t>POWIAT WEJHEROWSKI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0368" y="1298176"/>
            <a:ext cx="6211703" cy="41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19672" y="5733256"/>
            <a:ext cx="5927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Pokłony feretronów podczas odpustów w Wejherowie</a:t>
            </a:r>
            <a:endParaRPr lang="pl-PL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546" y="1444428"/>
            <a:ext cx="5995436" cy="413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640" y="260648"/>
            <a:ext cx="6408712" cy="6264696"/>
          </a:xfrm>
        </p:spPr>
        <p:txBody>
          <a:bodyPr>
            <a:normAutofit fontScale="92500" lnSpcReduction="20000"/>
          </a:bodyPr>
          <a:lstStyle/>
          <a:p>
            <a:endParaRPr lang="pl-PL" sz="3000" b="1" dirty="0" smtClean="0">
              <a:solidFill>
                <a:schemeClr val="tx1"/>
              </a:solidFill>
            </a:endParaRPr>
          </a:p>
          <a:p>
            <a:r>
              <a:rPr lang="pl-PL" sz="3000" b="1" dirty="0" smtClean="0">
                <a:solidFill>
                  <a:schemeClr val="tx1"/>
                </a:solidFill>
              </a:rPr>
              <a:t>Wejherowo </a:t>
            </a:r>
            <a:r>
              <a:rPr lang="pl-PL" sz="3000" b="1" dirty="0">
                <a:solidFill>
                  <a:schemeClr val="tx1"/>
                </a:solidFill>
              </a:rPr>
              <a:t>duchowa stolica </a:t>
            </a:r>
            <a:r>
              <a:rPr lang="pl-PL" sz="3000" b="1" dirty="0" smtClean="0">
                <a:solidFill>
                  <a:schemeClr val="tx1"/>
                </a:solidFill>
              </a:rPr>
              <a:t>Kaszub</a:t>
            </a:r>
            <a:endParaRPr lang="pl-PL" sz="3000" b="1" dirty="0">
              <a:solidFill>
                <a:schemeClr val="tx1"/>
              </a:solidFill>
            </a:endParaRPr>
          </a:p>
          <a:p>
            <a:endParaRPr lang="pl-PL" sz="30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Kalwaria Wejherowska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39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364605"/>
            <a:ext cx="6480720" cy="43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Misterium Męki Pańskiej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6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8563" y="1628800"/>
            <a:ext cx="5995436" cy="40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Misterium Męki Pańskiej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16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462" y="1298176"/>
            <a:ext cx="6510383" cy="43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26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Odpust na Kalwarii Wejherowskiej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88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531" y="1367211"/>
            <a:ext cx="6472922" cy="432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Odpust na Kalwarii Wejherowskiej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27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819" y="1367364"/>
            <a:ext cx="6472346" cy="43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Odpust na Kalwarii Wejherowskiej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73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408987"/>
            <a:ext cx="6552728" cy="43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Odpust na Kalwarii Wejherowskiej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8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531" y="1367211"/>
            <a:ext cx="6472922" cy="432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Odpust na Kalwarii Wejherowskiej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18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819" y="1367211"/>
            <a:ext cx="6472346" cy="432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Odpust na Kalwarii Wejherowskiej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20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0904" y="790897"/>
            <a:ext cx="3299287" cy="494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77500" lnSpcReduction="20000"/>
          </a:bodyPr>
          <a:lstStyle/>
          <a:p>
            <a:r>
              <a:rPr lang="pl-PL" sz="3100" b="1" dirty="0" smtClean="0">
                <a:solidFill>
                  <a:schemeClr val="tx1"/>
                </a:solidFill>
              </a:rPr>
              <a:t>Wejherowo </a:t>
            </a:r>
            <a:r>
              <a:rPr lang="pl-PL" sz="31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b="1" dirty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100" b="1" dirty="0" smtClean="0">
              <a:solidFill>
                <a:schemeClr val="tx1"/>
              </a:solidFill>
            </a:endParaRPr>
          </a:p>
          <a:p>
            <a:r>
              <a:rPr lang="pl-PL" sz="2100" b="1" dirty="0" smtClean="0">
                <a:solidFill>
                  <a:schemeClr val="tx1"/>
                </a:solidFill>
              </a:rPr>
              <a:t>Akt zawierzenia Powiatu Wejherowskiego Matce Bożej Wejherowskiej</a:t>
            </a:r>
            <a:endParaRPr lang="pl-PL" sz="2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44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75656" y="692696"/>
            <a:ext cx="6298232" cy="792088"/>
          </a:xfrm>
        </p:spPr>
        <p:txBody>
          <a:bodyPr>
            <a:normAutofit fontScale="85000" lnSpcReduction="20000"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Kaszubski pokłon feretronów </a:t>
            </a:r>
          </a:p>
          <a:p>
            <a:r>
              <a:rPr lang="pl-PL" sz="2800" b="1" dirty="0" smtClean="0">
                <a:solidFill>
                  <a:schemeClr val="tx1"/>
                </a:solidFill>
              </a:rPr>
              <a:t>na Kalwarii Wejherowskiej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772816"/>
            <a:ext cx="6722265" cy="448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524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913" y="1298176"/>
            <a:ext cx="6510383" cy="43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77500" lnSpcReduction="20000"/>
          </a:bodyPr>
          <a:lstStyle/>
          <a:p>
            <a:endParaRPr lang="pl-PL" sz="3600" b="1" dirty="0" smtClean="0">
              <a:solidFill>
                <a:schemeClr val="tx1"/>
              </a:solidFill>
            </a:endParaRPr>
          </a:p>
          <a:p>
            <a:r>
              <a:rPr lang="pl-PL" sz="3100" b="1" dirty="0" smtClean="0">
                <a:solidFill>
                  <a:schemeClr val="tx1"/>
                </a:solidFill>
              </a:rPr>
              <a:t>Wejherowo </a:t>
            </a:r>
            <a:r>
              <a:rPr lang="pl-PL" sz="31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b="1" dirty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100" b="1" dirty="0" smtClean="0">
                <a:solidFill>
                  <a:schemeClr val="tx1"/>
                </a:solidFill>
              </a:rPr>
              <a:t>Akt zawierzenia Powiatu Wejherowskiego Matce Bożej Wejherowskiej</a:t>
            </a:r>
            <a:endParaRPr lang="pl-PL" sz="2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70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343" y="1196752"/>
            <a:ext cx="6510382" cy="43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70000" lnSpcReduction="20000"/>
          </a:bodyPr>
          <a:lstStyle/>
          <a:p>
            <a:endParaRPr lang="pl-PL" sz="3100" b="1" dirty="0" smtClean="0">
              <a:solidFill>
                <a:schemeClr val="tx1"/>
              </a:solidFill>
            </a:endParaRPr>
          </a:p>
          <a:p>
            <a:r>
              <a:rPr lang="pl-PL" sz="3400" b="1" dirty="0" smtClean="0">
                <a:solidFill>
                  <a:schemeClr val="tx1"/>
                </a:solidFill>
              </a:rPr>
              <a:t>Wejherowo </a:t>
            </a:r>
            <a:r>
              <a:rPr lang="pl-PL" sz="34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b="1" dirty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400" b="1" dirty="0" smtClean="0">
              <a:solidFill>
                <a:schemeClr val="tx1"/>
              </a:solidFill>
            </a:endParaRPr>
          </a:p>
          <a:p>
            <a:r>
              <a:rPr lang="pl-PL" sz="2300" b="1" dirty="0" smtClean="0">
                <a:solidFill>
                  <a:schemeClr val="tx1"/>
                </a:solidFill>
              </a:rPr>
              <a:t>Akt zawierzenia Powiatu Wejherowskiego Matce Bożej Wejherowskiej</a:t>
            </a:r>
            <a:endParaRPr lang="pl-PL" sz="2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6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4111" y="836712"/>
            <a:ext cx="321603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1683" y="836712"/>
            <a:ext cx="3205611" cy="480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1619672" y="260350"/>
            <a:ext cx="6408712" cy="6481018"/>
          </a:xfrm>
        </p:spPr>
        <p:txBody>
          <a:bodyPr>
            <a:normAutofit fontScale="92500" lnSpcReduction="20000"/>
          </a:bodyPr>
          <a:lstStyle/>
          <a:p>
            <a:r>
              <a:rPr lang="pl-PL" sz="3000" b="1" dirty="0" smtClean="0">
                <a:solidFill>
                  <a:schemeClr val="tx1"/>
                </a:solidFill>
              </a:rPr>
              <a:t>Wejherowo </a:t>
            </a:r>
            <a:r>
              <a:rPr lang="pl-PL" sz="30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>
                <a:solidFill>
                  <a:schemeClr val="tx1"/>
                </a:solidFill>
              </a:rPr>
              <a:t>K</a:t>
            </a:r>
            <a:r>
              <a:rPr lang="pl-PL" sz="2800" b="1" dirty="0" smtClean="0">
                <a:solidFill>
                  <a:schemeClr val="tx1"/>
                </a:solidFill>
              </a:rPr>
              <a:t>aszubskie pokłony feretronów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99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417721"/>
            <a:ext cx="6552728" cy="43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>
                <a:solidFill>
                  <a:schemeClr val="tx1"/>
                </a:solidFill>
              </a:rPr>
              <a:t>K</a:t>
            </a:r>
            <a:r>
              <a:rPr lang="pl-PL" sz="2800" b="1" dirty="0" smtClean="0">
                <a:solidFill>
                  <a:schemeClr val="tx1"/>
                </a:solidFill>
              </a:rPr>
              <a:t>aszubskie pokłony feretronów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40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367211"/>
            <a:ext cx="6480720" cy="432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>
                <a:solidFill>
                  <a:schemeClr val="tx1"/>
                </a:solidFill>
              </a:rPr>
              <a:t>K</a:t>
            </a:r>
            <a:r>
              <a:rPr lang="pl-PL" sz="2800" b="1" dirty="0" smtClean="0">
                <a:solidFill>
                  <a:schemeClr val="tx1"/>
                </a:solidFill>
              </a:rPr>
              <a:t>aszubskie pokłony feretronów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54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2733" y="1417721"/>
            <a:ext cx="6526526" cy="43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>
                <a:solidFill>
                  <a:schemeClr val="tx1"/>
                </a:solidFill>
              </a:rPr>
              <a:t>K</a:t>
            </a:r>
            <a:r>
              <a:rPr lang="pl-PL" sz="2800" b="1" dirty="0" smtClean="0">
                <a:solidFill>
                  <a:schemeClr val="tx1"/>
                </a:solidFill>
              </a:rPr>
              <a:t>aszubskie pokłony feretronów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83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6659" y="1417721"/>
            <a:ext cx="6518674" cy="43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Kaszubskie pokłony feretronów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89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417791"/>
            <a:ext cx="6552728" cy="435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>
                <a:solidFill>
                  <a:schemeClr val="tx1"/>
                </a:solidFill>
              </a:rPr>
              <a:t>K</a:t>
            </a:r>
            <a:r>
              <a:rPr lang="pl-PL" sz="2800" b="1" dirty="0" smtClean="0">
                <a:solidFill>
                  <a:schemeClr val="tx1"/>
                </a:solidFill>
              </a:rPr>
              <a:t>aszubskie pokłony feretronów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87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6426" y="908720"/>
            <a:ext cx="3313543" cy="49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3319" y="908720"/>
            <a:ext cx="3308488" cy="49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92500" lnSpcReduction="10000"/>
          </a:bodyPr>
          <a:lstStyle/>
          <a:p>
            <a:r>
              <a:rPr lang="pl-PL" sz="3000" b="1" dirty="0" smtClean="0">
                <a:solidFill>
                  <a:schemeClr val="tx1"/>
                </a:solidFill>
              </a:rPr>
              <a:t>Wejherowo </a:t>
            </a:r>
            <a:r>
              <a:rPr lang="pl-PL" sz="30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r>
              <a:rPr lang="pl-PL" sz="2600" b="1" dirty="0">
                <a:solidFill>
                  <a:schemeClr val="tx1"/>
                </a:solidFill>
              </a:rPr>
              <a:t>K</a:t>
            </a:r>
            <a:r>
              <a:rPr lang="pl-PL" sz="2600" b="1" dirty="0" smtClean="0">
                <a:solidFill>
                  <a:schemeClr val="tx1"/>
                </a:solidFill>
              </a:rPr>
              <a:t>aszubskie pokłony feretronów</a:t>
            </a:r>
            <a:endParaRPr lang="pl-PL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15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0804" y="1420489"/>
            <a:ext cx="6510383" cy="434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>
                <a:solidFill>
                  <a:schemeClr val="tx1"/>
                </a:solidFill>
              </a:rPr>
              <a:t>K</a:t>
            </a:r>
            <a:r>
              <a:rPr lang="pl-PL" sz="2800" b="1" dirty="0" smtClean="0">
                <a:solidFill>
                  <a:schemeClr val="tx1"/>
                </a:solidFill>
              </a:rPr>
              <a:t>aszubskie pokłony feretronów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8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296256" y="2708920"/>
            <a:ext cx="3524216" cy="3744415"/>
          </a:xfrm>
        </p:spPr>
        <p:txBody>
          <a:bodyPr>
            <a:normAutofit/>
          </a:bodyPr>
          <a:lstStyle/>
          <a:p>
            <a:r>
              <a:rPr lang="pl-PL" sz="4400" b="1" dirty="0" smtClean="0">
                <a:solidFill>
                  <a:schemeClr val="tx1"/>
                </a:solidFill>
              </a:rPr>
              <a:t>Wejherowo </a:t>
            </a:r>
            <a:r>
              <a:rPr lang="pl-PL" sz="2400" b="1" dirty="0" smtClean="0">
                <a:solidFill>
                  <a:schemeClr val="tx1"/>
                </a:solidFill>
              </a:rPr>
              <a:t>duchowa stolica Kaszub</a:t>
            </a:r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809329"/>
            <a:ext cx="3892608" cy="567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262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9452" y="1298176"/>
            <a:ext cx="6624736" cy="44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000" b="1" dirty="0">
              <a:solidFill>
                <a:schemeClr val="tx1"/>
              </a:solidFill>
            </a:endParaRPr>
          </a:p>
          <a:p>
            <a:r>
              <a:rPr lang="pl-PL" sz="3000" b="1" dirty="0" smtClean="0">
                <a:solidFill>
                  <a:schemeClr val="tx1"/>
                </a:solidFill>
              </a:rPr>
              <a:t>Wejherowo </a:t>
            </a:r>
            <a:r>
              <a:rPr lang="pl-PL" sz="30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>
                <a:solidFill>
                  <a:schemeClr val="tx1"/>
                </a:solidFill>
              </a:rPr>
              <a:t>K</a:t>
            </a:r>
            <a:r>
              <a:rPr lang="pl-PL" sz="2800" b="1" dirty="0" smtClean="0">
                <a:solidFill>
                  <a:schemeClr val="tx1"/>
                </a:solidFill>
              </a:rPr>
              <a:t>aszubskie pokłony feretronów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5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182" y="1420548"/>
            <a:ext cx="6509627" cy="434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>
                <a:solidFill>
                  <a:schemeClr val="tx1"/>
                </a:solidFill>
              </a:rPr>
              <a:t>K</a:t>
            </a:r>
            <a:r>
              <a:rPr lang="pl-PL" sz="2800" b="1" dirty="0" smtClean="0">
                <a:solidFill>
                  <a:schemeClr val="tx1"/>
                </a:solidFill>
              </a:rPr>
              <a:t>aszubskie pokłony feretronów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10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182" y="1420605"/>
            <a:ext cx="6509627" cy="434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>
                <a:solidFill>
                  <a:schemeClr val="tx1"/>
                </a:solidFill>
              </a:rPr>
              <a:t>K</a:t>
            </a:r>
            <a:r>
              <a:rPr lang="pl-PL" sz="2800" b="1" dirty="0" smtClean="0">
                <a:solidFill>
                  <a:schemeClr val="tx1"/>
                </a:solidFill>
              </a:rPr>
              <a:t>aszubskie pokłony feretronów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58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913" y="1412776"/>
            <a:ext cx="6510383" cy="434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913" y="260350"/>
            <a:ext cx="6408737" cy="6192838"/>
          </a:xfrm>
        </p:spPr>
        <p:txBody>
          <a:bodyPr>
            <a:normAutofit fontScale="70000" lnSpcReduction="20000"/>
          </a:bodyPr>
          <a:lstStyle/>
          <a:p>
            <a:endParaRPr lang="pl-PL" sz="4100" b="1" dirty="0" smtClean="0">
              <a:solidFill>
                <a:schemeClr val="tx1"/>
              </a:solidFill>
            </a:endParaRPr>
          </a:p>
          <a:p>
            <a:r>
              <a:rPr lang="pl-PL" sz="4000" b="1" dirty="0" smtClean="0">
                <a:solidFill>
                  <a:schemeClr val="tx1"/>
                </a:solidFill>
              </a:rPr>
              <a:t>Wejherowo </a:t>
            </a:r>
            <a:r>
              <a:rPr lang="pl-PL" sz="4000" b="1" dirty="0">
                <a:solidFill>
                  <a:schemeClr val="tx1"/>
                </a:solidFill>
              </a:rPr>
              <a:t>duchowa stolica </a:t>
            </a:r>
            <a:r>
              <a:rPr lang="pl-PL" sz="4000" b="1" dirty="0" smtClean="0">
                <a:solidFill>
                  <a:schemeClr val="tx1"/>
                </a:solidFill>
              </a:rPr>
              <a:t>Kaszub</a:t>
            </a: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b="1" dirty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900" b="1" dirty="0" smtClean="0">
                <a:solidFill>
                  <a:schemeClr val="tx1"/>
                </a:solidFill>
              </a:rPr>
              <a:t>Ponad 350. letnia tradycja pielgrzymowania</a:t>
            </a:r>
            <a:endParaRPr lang="pl-PL" sz="2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93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62486" y="394012"/>
            <a:ext cx="6408712" cy="709429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Wejherowo duchowa stolica Kaszub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332" y="1196752"/>
            <a:ext cx="6377866" cy="47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513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448679"/>
            <a:ext cx="6408712" cy="6408712"/>
          </a:xfrm>
        </p:spPr>
        <p:txBody>
          <a:bodyPr>
            <a:normAutofit fontScale="92500" lnSpcReduction="20000"/>
          </a:bodyPr>
          <a:lstStyle/>
          <a:p>
            <a:r>
              <a:rPr lang="pl-PL" sz="3000" b="1" dirty="0" smtClean="0">
                <a:solidFill>
                  <a:schemeClr val="tx1"/>
                </a:solidFill>
              </a:rPr>
              <a:t>Wejherowo </a:t>
            </a:r>
            <a:r>
              <a:rPr lang="pl-PL" sz="3000" b="1" dirty="0">
                <a:solidFill>
                  <a:schemeClr val="tx1"/>
                </a:solidFill>
              </a:rPr>
              <a:t>duchowa stolica </a:t>
            </a:r>
            <a:r>
              <a:rPr lang="pl-PL" sz="3000" b="1" dirty="0" smtClean="0">
                <a:solidFill>
                  <a:schemeClr val="tx1"/>
                </a:solidFill>
              </a:rPr>
              <a:t>Kaszub</a:t>
            </a:r>
            <a:endParaRPr lang="pl-PL" sz="30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200" b="1" dirty="0" smtClean="0">
                <a:solidFill>
                  <a:schemeClr val="tx1"/>
                </a:solidFill>
              </a:rPr>
              <a:t>Muzeum Piśmiennictwa i Muzyki Kaszubsko-Pomorskiej </a:t>
            </a:r>
          </a:p>
        </p:txBody>
      </p:sp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4178" y="1278967"/>
            <a:ext cx="6436174" cy="429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20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124744"/>
            <a:ext cx="6436174" cy="413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tytuł 2"/>
          <p:cNvSpPr txBox="1">
            <a:spLocks/>
          </p:cNvSpPr>
          <p:nvPr/>
        </p:nvSpPr>
        <p:spPr>
          <a:xfrm>
            <a:off x="1600687" y="260648"/>
            <a:ext cx="6408712" cy="6120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>
                <a:solidFill>
                  <a:schemeClr val="tx1"/>
                </a:solidFill>
              </a:rPr>
              <a:t>Wejherowo duchowa stolica Kaszub</a:t>
            </a: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r>
              <a:rPr lang="pl-PL" sz="2400" b="1" dirty="0" smtClean="0">
                <a:solidFill>
                  <a:schemeClr val="tx1"/>
                </a:solidFill>
              </a:rPr>
              <a:t>Park Miejski im. A. Majkowskiego</a:t>
            </a:r>
          </a:p>
          <a:p>
            <a:endParaRPr lang="pl-PL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3963" y="1298176"/>
            <a:ext cx="6196601" cy="413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1331640" y="260648"/>
            <a:ext cx="6408712" cy="6192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 smtClean="0">
                <a:solidFill>
                  <a:schemeClr val="tx1"/>
                </a:solidFill>
              </a:rPr>
              <a:t>Wejherowo duchowa stolica Kaszub</a:t>
            </a: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Filharmonia Kaszubska 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0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4522" y="1444428"/>
            <a:ext cx="6135484" cy="413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1331640" y="260648"/>
            <a:ext cx="6408712" cy="6264696"/>
          </a:xfrm>
        </p:spPr>
        <p:txBody>
          <a:bodyPr>
            <a:normAutofit fontScale="85000" lnSpcReduction="20000"/>
          </a:bodyPr>
          <a:lstStyle/>
          <a:p>
            <a:endParaRPr lang="pl-PL" sz="3500" b="1" dirty="0" smtClean="0">
              <a:solidFill>
                <a:schemeClr val="tx1"/>
              </a:solidFill>
            </a:endParaRPr>
          </a:p>
          <a:p>
            <a:r>
              <a:rPr lang="pl-PL" sz="3300" b="1" dirty="0" smtClean="0">
                <a:solidFill>
                  <a:schemeClr val="tx1"/>
                </a:solidFill>
              </a:rPr>
              <a:t>Wejherowo </a:t>
            </a:r>
            <a:r>
              <a:rPr lang="pl-PL" sz="3300" b="1" dirty="0">
                <a:solidFill>
                  <a:schemeClr val="tx1"/>
                </a:solidFill>
              </a:rPr>
              <a:t>duchowa stolica Kaszub</a:t>
            </a: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Kalwaria Wejherowska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99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-wektor jpg pomniejsz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941387" cy="1037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9043" y="1298176"/>
            <a:ext cx="2793070" cy="417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:\JacekT\Feretrony\IMG_2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06405"/>
            <a:ext cx="3240360" cy="417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1331640" y="260648"/>
            <a:ext cx="6408712" cy="6120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3000" b="1" dirty="0" smtClean="0">
              <a:solidFill>
                <a:schemeClr val="tx1"/>
              </a:solidFill>
            </a:endParaRPr>
          </a:p>
          <a:p>
            <a:r>
              <a:rPr lang="pl-PL" sz="3000" b="1" dirty="0" smtClean="0">
                <a:solidFill>
                  <a:schemeClr val="tx1"/>
                </a:solidFill>
              </a:rPr>
              <a:t>Wejherowo duchowa stolica Kaszub</a:t>
            </a: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endParaRPr lang="pl-PL" sz="33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sz="3600" b="1" dirty="0" smtClean="0">
              <a:solidFill>
                <a:schemeClr val="tx1"/>
              </a:solidFill>
            </a:endParaRPr>
          </a:p>
          <a:p>
            <a:endParaRPr lang="pl-PL" b="1" dirty="0" smtClean="0">
              <a:solidFill>
                <a:schemeClr val="tx1"/>
              </a:solidFill>
            </a:endParaRPr>
          </a:p>
          <a:p>
            <a:endParaRPr lang="pl-PL" sz="2800" b="1" dirty="0" smtClean="0">
              <a:solidFill>
                <a:schemeClr val="tx1"/>
              </a:solidFill>
            </a:endParaRPr>
          </a:p>
          <a:p>
            <a:r>
              <a:rPr lang="pl-PL" sz="2800" b="1" dirty="0" smtClean="0">
                <a:solidFill>
                  <a:schemeClr val="tx1"/>
                </a:solidFill>
              </a:rPr>
              <a:t>Kalwaria Wejherowska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8363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248</Words>
  <Application>Microsoft Office PowerPoint</Application>
  <PresentationFormat>Pokaz na ekranie (4:3)</PresentationFormat>
  <Paragraphs>408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6" baseType="lpstr">
      <vt:lpstr>Arial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MUZEA KASZUBSKIE nasze wspólne dziedzictwo kulturowe</dc:title>
  <dc:creator>Michalina Rumpca</dc:creator>
  <cp:lastModifiedBy>Jacek Thiel</cp:lastModifiedBy>
  <cp:revision>100</cp:revision>
  <dcterms:created xsi:type="dcterms:W3CDTF">2017-09-19T10:47:54Z</dcterms:created>
  <dcterms:modified xsi:type="dcterms:W3CDTF">2022-05-06T15:07:10Z</dcterms:modified>
</cp:coreProperties>
</file>